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45" d="100"/>
          <a:sy n="45" d="100"/>
        </p:scale>
        <p:origin x="8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6EADB1-B049-4C15-99BF-F6C049BA49BD}" type="datetimeFigureOut">
              <a:rPr lang="en-GB" smtClean="0"/>
              <a:t>05/11/2016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252023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6EADB1-B049-4C15-99BF-F6C049BA49BD}" type="datetimeFigureOut">
              <a:rPr lang="en-GB" smtClean="0"/>
              <a:t>05/11/2016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251576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6EADB1-B049-4C15-99BF-F6C049BA49BD}" type="datetimeFigureOut">
              <a:rPr lang="en-GB" smtClean="0"/>
              <a:t>05/11/2016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25132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6EADB1-B049-4C15-99BF-F6C049BA49BD}" type="datetimeFigureOut">
              <a:rPr lang="en-GB" smtClean="0"/>
              <a:t>05/11/2016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419672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6EADB1-B049-4C15-99BF-F6C049BA49BD}" type="datetimeFigureOut">
              <a:rPr lang="en-GB" smtClean="0"/>
              <a:t>05/11/2016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380277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6EADB1-B049-4C15-99BF-F6C049BA49BD}" type="datetimeFigureOut">
              <a:rPr lang="en-GB" smtClean="0"/>
              <a:t>05/11/2016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366219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6EADB1-B049-4C15-99BF-F6C049BA49BD}" type="datetimeFigureOut">
              <a:rPr lang="en-GB" smtClean="0"/>
              <a:t>05/11/2016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340093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6EADB1-B049-4C15-99BF-F6C049BA49BD}" type="datetimeFigureOut">
              <a:rPr lang="en-GB" smtClean="0"/>
              <a:t>05/11/2016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64847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EADB1-B049-4C15-99BF-F6C049BA49BD}" type="datetimeFigureOut">
              <a:rPr lang="en-GB" smtClean="0"/>
              <a:t>05/11/2016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88839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EADB1-B049-4C15-99BF-F6C049BA49BD}" type="datetimeFigureOut">
              <a:rPr lang="en-GB" smtClean="0"/>
              <a:t>05/11/2016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129285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EADB1-B049-4C15-99BF-F6C049BA49BD}" type="datetimeFigureOut">
              <a:rPr lang="en-GB" smtClean="0"/>
              <a:t>05/11/2016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613E1C-5C6F-4C95-BB8E-ADD3CE6218A3}" type="slidenum">
              <a:rPr lang="en-GB" smtClean="0"/>
              <a:t>‹#›</a:t>
            </a:fld>
            <a:endParaRPr lang="en-GB"/>
          </a:p>
        </p:txBody>
      </p:sp>
    </p:spTree>
    <p:extLst>
      <p:ext uri="{BB962C8B-B14F-4D97-AF65-F5344CB8AC3E}">
        <p14:creationId xmlns:p14="http://schemas.microsoft.com/office/powerpoint/2010/main" val="4050280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EADB1-B049-4C15-99BF-F6C049BA49BD}" type="datetimeFigureOut">
              <a:rPr lang="en-GB" smtClean="0"/>
              <a:t>05/11/2016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13E1C-5C6F-4C95-BB8E-ADD3CE6218A3}" type="slidenum">
              <a:rPr lang="en-GB" smtClean="0"/>
              <a:t>‹#›</a:t>
            </a:fld>
            <a:endParaRPr lang="en-GB"/>
          </a:p>
        </p:txBody>
      </p:sp>
    </p:spTree>
    <p:extLst>
      <p:ext uri="{BB962C8B-B14F-4D97-AF65-F5344CB8AC3E}">
        <p14:creationId xmlns:p14="http://schemas.microsoft.com/office/powerpoint/2010/main" val="3555663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037" y="170121"/>
            <a:ext cx="11291777" cy="6379535"/>
          </a:xfrm>
        </p:spPr>
        <p:txBody>
          <a:bodyPr>
            <a:normAutofit fontScale="90000"/>
          </a:bodyPr>
          <a:lstStyle/>
          <a:p>
            <a:r>
              <a:rPr lang="en-GB" sz="2800" b="1" dirty="0"/>
              <a:t>ALVESCOT CHARITIES</a:t>
            </a:r>
            <a:br>
              <a:rPr lang="en-GB" dirty="0"/>
            </a:br>
            <a:r>
              <a:rPr lang="en-GB" sz="2000" i="1" dirty="0"/>
              <a:t>Alvescot Charities - Charity no.  214730</a:t>
            </a:r>
            <a:br>
              <a:rPr lang="en-GB" sz="2000" dirty="0"/>
            </a:br>
            <a:r>
              <a:rPr lang="en-GB" sz="2000" i="1" dirty="0"/>
              <a:t>Goddard Carter for Apprenticing - Charity no. 309168</a:t>
            </a:r>
            <a:br>
              <a:rPr lang="en-GB" sz="2000" dirty="0"/>
            </a:br>
            <a:r>
              <a:rPr lang="en-GB" sz="2000" i="1" dirty="0"/>
              <a:t> </a:t>
            </a:r>
            <a:br>
              <a:rPr lang="en-GB" sz="2000" dirty="0"/>
            </a:br>
            <a:r>
              <a:rPr lang="en-GB" sz="2000" dirty="0"/>
              <a:t>Trustees: Pam </a:t>
            </a:r>
            <a:r>
              <a:rPr lang="en-GB" sz="2000" dirty="0" err="1"/>
              <a:t>Barling</a:t>
            </a:r>
            <a:r>
              <a:rPr lang="en-GB" sz="2000" dirty="0"/>
              <a:t>, Revd Harry </a:t>
            </a:r>
            <a:r>
              <a:rPr lang="en-GB" sz="2000" dirty="0" err="1"/>
              <a:t>McInnes</a:t>
            </a:r>
            <a:r>
              <a:rPr lang="en-GB" sz="2000" dirty="0"/>
              <a:t>, Ralph </a:t>
            </a:r>
            <a:r>
              <a:rPr lang="en-GB" sz="2000" dirty="0" err="1"/>
              <a:t>Mawle</a:t>
            </a:r>
            <a:r>
              <a:rPr lang="en-GB" sz="2000" dirty="0"/>
              <a:t>, Sandy Morris.</a:t>
            </a:r>
            <a:br>
              <a:rPr lang="en-GB" sz="2000" dirty="0"/>
            </a:br>
            <a:r>
              <a:rPr lang="en-GB" sz="2000" dirty="0"/>
              <a:t>Clerk: Nigel Williams, Rose Cottage, Lower End, Alvescot 01993 842857</a:t>
            </a:r>
            <a:br>
              <a:rPr lang="en-GB" sz="2000" dirty="0"/>
            </a:br>
            <a:r>
              <a:rPr lang="en-GB" sz="2000" dirty="0"/>
              <a:t> </a:t>
            </a:r>
            <a:br>
              <a:rPr lang="en-GB" sz="2000" dirty="0"/>
            </a:br>
            <a:r>
              <a:rPr lang="en-GB" sz="2000" dirty="0"/>
              <a:t>The Alvescot Charities Trustees administer funds from Charitable Bequests and Charitable Allotments made in the last three centuries, and which are designated for the relief of hardship. The Trustees make modest monetary grants to those who qualify, usually at Christmas but, given the current economic crisis, at other times if the need is pressing.</a:t>
            </a:r>
            <a:br>
              <a:rPr lang="en-GB" sz="2000" dirty="0"/>
            </a:br>
            <a:r>
              <a:rPr lang="en-GB" sz="2000" dirty="0"/>
              <a:t> </a:t>
            </a:r>
            <a:br>
              <a:rPr lang="en-GB" sz="2000" dirty="0"/>
            </a:br>
            <a:r>
              <a:rPr lang="en-GB" sz="2000" dirty="0"/>
              <a:t>The Trustees of Alvescot Charities would welcome confidential approaches from Alvescot residents to apply for a grant provided that they meet the following conditions which meet the requirements of the original bequests/allotments and the requirements of the Charities Act:</a:t>
            </a:r>
            <a:br>
              <a:rPr lang="en-GB" sz="2000" dirty="0"/>
            </a:br>
            <a:r>
              <a:rPr lang="en-GB" sz="2000" dirty="0"/>
              <a:t> </a:t>
            </a:r>
            <a:br>
              <a:rPr lang="en-GB" sz="2000" dirty="0"/>
            </a:br>
            <a:r>
              <a:rPr lang="en-GB" sz="2000" dirty="0"/>
              <a:t>That they are resident in Alvescot</a:t>
            </a:r>
            <a:br>
              <a:rPr lang="en-GB" sz="2000" dirty="0"/>
            </a:br>
            <a:r>
              <a:rPr lang="en-GB" sz="2000" dirty="0"/>
              <a:t>That they are  65 years of age or older </a:t>
            </a:r>
            <a:br>
              <a:rPr lang="en-GB" sz="2000" dirty="0"/>
            </a:br>
            <a:r>
              <a:rPr lang="en-GB" sz="2000" dirty="0"/>
              <a:t>That they are in receipt of one or more means-tested State benefits.</a:t>
            </a:r>
            <a:br>
              <a:rPr lang="en-GB" sz="2000" dirty="0"/>
            </a:br>
            <a:r>
              <a:rPr lang="en-GB" sz="2000" dirty="0"/>
              <a:t> </a:t>
            </a:r>
            <a:br>
              <a:rPr lang="en-GB" sz="2000" dirty="0"/>
            </a:br>
            <a:r>
              <a:rPr lang="en-GB" sz="2000" dirty="0"/>
              <a:t>If you feel you may be eligible for a grant from the Alvescot Charities, please approach one of the Trustees above or write to or phone the Clerk to the Trustees.</a:t>
            </a:r>
            <a:br>
              <a:rPr lang="en-GB" sz="2000" dirty="0"/>
            </a:br>
            <a:r>
              <a:rPr lang="en-GB" sz="2000" dirty="0"/>
              <a:t> </a:t>
            </a:r>
            <a:br>
              <a:rPr lang="en-GB" sz="2000" dirty="0"/>
            </a:br>
            <a:r>
              <a:rPr lang="en-GB" sz="2000" i="1" dirty="0"/>
              <a:t>All correspondence and information will be treated in the strictest confidence unless the Trustees are required to do otherwise by Law.</a:t>
            </a:r>
            <a:br>
              <a:rPr lang="en-GB" sz="2000" dirty="0"/>
            </a:br>
            <a:endParaRPr lang="en-GB" sz="2000" dirty="0"/>
          </a:p>
        </p:txBody>
      </p:sp>
    </p:spTree>
    <p:extLst>
      <p:ext uri="{BB962C8B-B14F-4D97-AF65-F5344CB8AC3E}">
        <p14:creationId xmlns:p14="http://schemas.microsoft.com/office/powerpoint/2010/main" val="174053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ALVESCOT CHARITIES Alvescot Charities - Charity no.  214730 Goddard Carter for Apprenticing - Charity no. 309168   Trustees: Pam Barling, Revd Harry McInnes, Ralph Mawle, Sandy Morris. Clerk: Nigel Williams, Rose Cottage, Lower End, Alvescot 01993 842857   The Alvescot Charities Trustees administer funds from Charitable Bequests and Charitable Allotments made in the last three centuries, and which are designated for the relief of hardship. The Trustees make modest monetary grants to those who qualify, usually at Christmas but, given the current economic crisis, at other times if the need is pressing.   The Trustees of Alvescot Charities would welcome confidential approaches from Alvescot residents to apply for a grant provided that they meet the following conditions which meet the requirements of the original bequests/allotments and the requirements of the Charities Act:   That they are resident in Alvescot That they are  65 years of age or older  That they are in receipt of one or more means-tested State benefits.   If you feel you may be eligible for a grant from the Alvescot Charities, please approach one of the Trustees above or write to or phone the Clerk to the Trustees.   All correspondence and information will be treated in the strictest confidence unless the Trustees are required to do otherwise by Law.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ALVESCOT CHARITIES Alvescot Charities - Charity no.  214730 Goddard Carter for Apprenticing - Charity no. 309168   Trustees: Pam Barling, Revd Harry McInnes, Ralph Mawle, Sandy Morris. Clerk: Nigel Williams, Rose Cottage, Lower End, Alvescot 01993 842857   The Alvescot Charities Trustees administer funds from Charitable Bequests and Charitable Allotments made in the last three centuries, and which are designated for the relief of hardship. The Trustees make modest monetary grants to those who qualify, usually at Christmas but, given the current economic crisis, at other times if the need is pressing.   The Trustees of Alvescot Charities would welcome confidential approaches from Alvescot residents to apply for a grant provided that they meet the following conditions which meet the requirements of the original bequests/allotments and the requirements of the Charities Act:   That they are resident in Alvescot That they are  65 years of age or older  That they are in receipt of one or more means-tested State benefits.   If you feel you may be eligible for a grant from the Alvescot Charities, please approach one of the Trustees above or write to or phone the Clerk to the Trustees.   All correspondence and information will be treated in the strictest confidence unless the Trustees are required to do otherwise by Law. </dc:title>
  <dc:creator>Slader</dc:creator>
  <cp:lastModifiedBy>Slader</cp:lastModifiedBy>
  <cp:revision>1</cp:revision>
  <dcterms:created xsi:type="dcterms:W3CDTF">2016-11-05T13:12:51Z</dcterms:created>
  <dcterms:modified xsi:type="dcterms:W3CDTF">2016-11-05T13:19:00Z</dcterms:modified>
</cp:coreProperties>
</file>